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 Day Without Sun Text Bold" charset="1" panose="02000506000000090004"/>
      <p:regular r:id="rId13"/>
    </p:embeddedFont>
    <p:embeddedFont>
      <p:font typeface="Ballpoint" charset="1" panose="00000000000000000000"/>
      <p:regular r:id="rId14"/>
    </p:embeddedFont>
    <p:embeddedFont>
      <p:font typeface="Dekko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76154">
            <a:off x="3179887" y="-2087389"/>
            <a:ext cx="11386258" cy="14461778"/>
          </a:xfrm>
          <a:custGeom>
            <a:avLst/>
            <a:gdLst/>
            <a:ahLst/>
            <a:cxnLst/>
            <a:rect r="r" b="b" t="t" l="l"/>
            <a:pathLst>
              <a:path h="14461778" w="11386258">
                <a:moveTo>
                  <a:pt x="0" y="0"/>
                </a:moveTo>
                <a:lnTo>
                  <a:pt x="11386258" y="0"/>
                </a:lnTo>
                <a:lnTo>
                  <a:pt x="11386258" y="14461778"/>
                </a:lnTo>
                <a:lnTo>
                  <a:pt x="0" y="144617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75496" y="3834081"/>
            <a:ext cx="11382188" cy="3277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51"/>
              </a:lnSpc>
              <a:spcBef>
                <a:spcPct val="0"/>
              </a:spcBef>
            </a:pPr>
            <a:r>
              <a:rPr lang="en-US" b="true" sz="9322" spc="102">
                <a:solidFill>
                  <a:srgbClr val="000000"/>
                </a:solidFill>
                <a:latin typeface="A Day Without Sun Text Bold"/>
                <a:ea typeface="A Day Without Sun Text Bold"/>
                <a:cs typeface="A Day Without Sun Text Bold"/>
                <a:sym typeface="A Day Without Sun Text Bold"/>
              </a:rPr>
              <a:t>APELAR A UNA AUTORIDAD IRRELEVANTE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1060722">
            <a:off x="-896080" y="1275823"/>
            <a:ext cx="4562127" cy="4588963"/>
          </a:xfrm>
          <a:custGeom>
            <a:avLst/>
            <a:gdLst/>
            <a:ahLst/>
            <a:cxnLst/>
            <a:rect r="r" b="b" t="t" l="l"/>
            <a:pathLst>
              <a:path h="4588963" w="4562127">
                <a:moveTo>
                  <a:pt x="4562127" y="0"/>
                </a:moveTo>
                <a:lnTo>
                  <a:pt x="0" y="0"/>
                </a:lnTo>
                <a:lnTo>
                  <a:pt x="0" y="4588962"/>
                </a:lnTo>
                <a:lnTo>
                  <a:pt x="4562127" y="4588962"/>
                </a:lnTo>
                <a:lnTo>
                  <a:pt x="456212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71662">
            <a:off x="355821" y="2714052"/>
            <a:ext cx="2058324" cy="1968507"/>
          </a:xfrm>
          <a:custGeom>
            <a:avLst/>
            <a:gdLst/>
            <a:ahLst/>
            <a:cxnLst/>
            <a:rect r="r" b="b" t="t" l="l"/>
            <a:pathLst>
              <a:path h="1968507" w="2058324">
                <a:moveTo>
                  <a:pt x="0" y="0"/>
                </a:moveTo>
                <a:lnTo>
                  <a:pt x="2058325" y="0"/>
                </a:lnTo>
                <a:lnTo>
                  <a:pt x="2058325" y="1968506"/>
                </a:lnTo>
                <a:lnTo>
                  <a:pt x="0" y="19685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98986">
            <a:off x="13066934" y="4998174"/>
            <a:ext cx="4581499" cy="4608449"/>
          </a:xfrm>
          <a:custGeom>
            <a:avLst/>
            <a:gdLst/>
            <a:ahLst/>
            <a:cxnLst/>
            <a:rect r="r" b="b" t="t" l="l"/>
            <a:pathLst>
              <a:path h="4608449" w="4581499">
                <a:moveTo>
                  <a:pt x="4581499" y="0"/>
                </a:moveTo>
                <a:lnTo>
                  <a:pt x="0" y="0"/>
                </a:lnTo>
                <a:lnTo>
                  <a:pt x="0" y="4608448"/>
                </a:lnTo>
                <a:lnTo>
                  <a:pt x="4581499" y="4608448"/>
                </a:lnTo>
                <a:lnTo>
                  <a:pt x="4581499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344794" y="6449138"/>
            <a:ext cx="2025780" cy="1966848"/>
          </a:xfrm>
          <a:custGeom>
            <a:avLst/>
            <a:gdLst/>
            <a:ahLst/>
            <a:cxnLst/>
            <a:rect r="r" b="b" t="t" l="l"/>
            <a:pathLst>
              <a:path h="1966848" w="2025780">
                <a:moveTo>
                  <a:pt x="0" y="0"/>
                </a:moveTo>
                <a:lnTo>
                  <a:pt x="2025780" y="0"/>
                </a:lnTo>
                <a:lnTo>
                  <a:pt x="2025780" y="1966848"/>
                </a:lnTo>
                <a:lnTo>
                  <a:pt x="0" y="196684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05936" y="1058399"/>
            <a:ext cx="11367151" cy="2982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74"/>
              </a:lnSpc>
              <a:spcBef>
                <a:spcPct val="0"/>
              </a:spcBef>
            </a:pPr>
            <a:r>
              <a:rPr lang="en-US" sz="15696" spc="172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Malos Argumentos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66813">
            <a:off x="3750727" y="-1706540"/>
            <a:ext cx="10786546" cy="13700079"/>
          </a:xfrm>
          <a:custGeom>
            <a:avLst/>
            <a:gdLst/>
            <a:ahLst/>
            <a:cxnLst/>
            <a:rect r="r" b="b" t="t" l="l"/>
            <a:pathLst>
              <a:path h="13700079" w="10786546">
                <a:moveTo>
                  <a:pt x="0" y="0"/>
                </a:moveTo>
                <a:lnTo>
                  <a:pt x="10786546" y="0"/>
                </a:lnTo>
                <a:lnTo>
                  <a:pt x="10786546" y="13700080"/>
                </a:lnTo>
                <a:lnTo>
                  <a:pt x="0" y="13700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1644" y="529928"/>
            <a:ext cx="4121568" cy="4114800"/>
          </a:xfrm>
          <a:custGeom>
            <a:avLst/>
            <a:gdLst/>
            <a:ahLst/>
            <a:cxnLst/>
            <a:rect r="r" b="b" t="t" l="l"/>
            <a:pathLst>
              <a:path h="4114800" w="4121568">
                <a:moveTo>
                  <a:pt x="0" y="0"/>
                </a:moveTo>
                <a:lnTo>
                  <a:pt x="4121567" y="0"/>
                </a:lnTo>
                <a:lnTo>
                  <a:pt x="41215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00336" y="4383598"/>
            <a:ext cx="10287328" cy="1481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6"/>
              </a:lnSpc>
            </a:pPr>
            <a:r>
              <a:rPr lang="en-US" sz="3027">
                <a:solidFill>
                  <a:srgbClr val="000000"/>
                </a:solidFill>
                <a:latin typeface="Dekko"/>
                <a:ea typeface="Dekko"/>
                <a:cs typeface="Dekko"/>
                <a:sym typeface="Dekko"/>
              </a:rPr>
              <a:t>Hace referencia a aquellas personas que son expertos en un tema en específicos y dan una idea sobre otro tema que tienen desconocimiento o algún argumento valido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76154">
            <a:off x="1971508" y="-2710729"/>
            <a:ext cx="14344983" cy="18219679"/>
          </a:xfrm>
          <a:custGeom>
            <a:avLst/>
            <a:gdLst/>
            <a:ahLst/>
            <a:cxnLst/>
            <a:rect r="r" b="b" t="t" l="l"/>
            <a:pathLst>
              <a:path h="18219679" w="14344983">
                <a:moveTo>
                  <a:pt x="0" y="0"/>
                </a:moveTo>
                <a:lnTo>
                  <a:pt x="14344984" y="0"/>
                </a:lnTo>
                <a:lnTo>
                  <a:pt x="14344984" y="18219678"/>
                </a:lnTo>
                <a:lnTo>
                  <a:pt x="0" y="18219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28764" y="1513314"/>
            <a:ext cx="7030473" cy="8475991"/>
          </a:xfrm>
          <a:custGeom>
            <a:avLst/>
            <a:gdLst/>
            <a:ahLst/>
            <a:cxnLst/>
            <a:rect r="r" b="b" t="t" l="l"/>
            <a:pathLst>
              <a:path h="8475991" w="7030473">
                <a:moveTo>
                  <a:pt x="0" y="0"/>
                </a:moveTo>
                <a:lnTo>
                  <a:pt x="7030472" y="0"/>
                </a:lnTo>
                <a:lnTo>
                  <a:pt x="7030472" y="8475991"/>
                </a:lnTo>
                <a:lnTo>
                  <a:pt x="0" y="8475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76154">
            <a:off x="3179887" y="-2087389"/>
            <a:ext cx="11386258" cy="14461778"/>
          </a:xfrm>
          <a:custGeom>
            <a:avLst/>
            <a:gdLst/>
            <a:ahLst/>
            <a:cxnLst/>
            <a:rect r="r" b="b" t="t" l="l"/>
            <a:pathLst>
              <a:path h="14461778" w="11386258">
                <a:moveTo>
                  <a:pt x="0" y="0"/>
                </a:moveTo>
                <a:lnTo>
                  <a:pt x="11386258" y="0"/>
                </a:lnTo>
                <a:lnTo>
                  <a:pt x="11386258" y="14461778"/>
                </a:lnTo>
                <a:lnTo>
                  <a:pt x="0" y="144617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75496" y="3834081"/>
            <a:ext cx="11382188" cy="1620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51"/>
              </a:lnSpc>
              <a:spcBef>
                <a:spcPct val="0"/>
              </a:spcBef>
            </a:pPr>
            <a:r>
              <a:rPr lang="en-US" b="true" sz="9322" spc="102">
                <a:solidFill>
                  <a:srgbClr val="000000"/>
                </a:solidFill>
                <a:latin typeface="A Day Without Sun Text Bold"/>
                <a:ea typeface="A Day Without Sun Text Bold"/>
                <a:cs typeface="A Day Without Sun Text Bold"/>
                <a:sym typeface="A Day Without Sun Text Bold"/>
              </a:rPr>
              <a:t>EQUIVOCO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1060722">
            <a:off x="-896080" y="1275823"/>
            <a:ext cx="4562127" cy="4588963"/>
          </a:xfrm>
          <a:custGeom>
            <a:avLst/>
            <a:gdLst/>
            <a:ahLst/>
            <a:cxnLst/>
            <a:rect r="r" b="b" t="t" l="l"/>
            <a:pathLst>
              <a:path h="4588963" w="4562127">
                <a:moveTo>
                  <a:pt x="4562127" y="0"/>
                </a:moveTo>
                <a:lnTo>
                  <a:pt x="0" y="0"/>
                </a:lnTo>
                <a:lnTo>
                  <a:pt x="0" y="4588962"/>
                </a:lnTo>
                <a:lnTo>
                  <a:pt x="4562127" y="4588962"/>
                </a:lnTo>
                <a:lnTo>
                  <a:pt x="456212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71662">
            <a:off x="355821" y="2714052"/>
            <a:ext cx="2058324" cy="1968507"/>
          </a:xfrm>
          <a:custGeom>
            <a:avLst/>
            <a:gdLst/>
            <a:ahLst/>
            <a:cxnLst/>
            <a:rect r="r" b="b" t="t" l="l"/>
            <a:pathLst>
              <a:path h="1968507" w="2058324">
                <a:moveTo>
                  <a:pt x="0" y="0"/>
                </a:moveTo>
                <a:lnTo>
                  <a:pt x="2058325" y="0"/>
                </a:lnTo>
                <a:lnTo>
                  <a:pt x="2058325" y="1968506"/>
                </a:lnTo>
                <a:lnTo>
                  <a:pt x="0" y="19685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98986">
            <a:off x="13066934" y="4998174"/>
            <a:ext cx="4581499" cy="4608449"/>
          </a:xfrm>
          <a:custGeom>
            <a:avLst/>
            <a:gdLst/>
            <a:ahLst/>
            <a:cxnLst/>
            <a:rect r="r" b="b" t="t" l="l"/>
            <a:pathLst>
              <a:path h="4608449" w="4581499">
                <a:moveTo>
                  <a:pt x="4581499" y="0"/>
                </a:moveTo>
                <a:lnTo>
                  <a:pt x="0" y="0"/>
                </a:lnTo>
                <a:lnTo>
                  <a:pt x="0" y="4608448"/>
                </a:lnTo>
                <a:lnTo>
                  <a:pt x="4581499" y="4608448"/>
                </a:lnTo>
                <a:lnTo>
                  <a:pt x="4581499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344794" y="6449138"/>
            <a:ext cx="2025780" cy="1966848"/>
          </a:xfrm>
          <a:custGeom>
            <a:avLst/>
            <a:gdLst/>
            <a:ahLst/>
            <a:cxnLst/>
            <a:rect r="r" b="b" t="t" l="l"/>
            <a:pathLst>
              <a:path h="1966848" w="2025780">
                <a:moveTo>
                  <a:pt x="0" y="0"/>
                </a:moveTo>
                <a:lnTo>
                  <a:pt x="2025780" y="0"/>
                </a:lnTo>
                <a:lnTo>
                  <a:pt x="2025780" y="1966848"/>
                </a:lnTo>
                <a:lnTo>
                  <a:pt x="0" y="196684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05936" y="1058399"/>
            <a:ext cx="11367151" cy="2982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74"/>
              </a:lnSpc>
              <a:spcBef>
                <a:spcPct val="0"/>
              </a:spcBef>
            </a:pPr>
            <a:r>
              <a:rPr lang="en-US" sz="15696" spc="172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Malos Argumentos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66813">
            <a:off x="3750727" y="-1706540"/>
            <a:ext cx="10786546" cy="13700079"/>
          </a:xfrm>
          <a:custGeom>
            <a:avLst/>
            <a:gdLst/>
            <a:ahLst/>
            <a:cxnLst/>
            <a:rect r="r" b="b" t="t" l="l"/>
            <a:pathLst>
              <a:path h="13700079" w="10786546">
                <a:moveTo>
                  <a:pt x="0" y="0"/>
                </a:moveTo>
                <a:lnTo>
                  <a:pt x="10786546" y="0"/>
                </a:lnTo>
                <a:lnTo>
                  <a:pt x="10786546" y="13700080"/>
                </a:lnTo>
                <a:lnTo>
                  <a:pt x="0" y="13700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1644" y="529928"/>
            <a:ext cx="4121568" cy="4114800"/>
          </a:xfrm>
          <a:custGeom>
            <a:avLst/>
            <a:gdLst/>
            <a:ahLst/>
            <a:cxnLst/>
            <a:rect r="r" b="b" t="t" l="l"/>
            <a:pathLst>
              <a:path h="4114800" w="4121568">
                <a:moveTo>
                  <a:pt x="0" y="0"/>
                </a:moveTo>
                <a:lnTo>
                  <a:pt x="4121567" y="0"/>
                </a:lnTo>
                <a:lnTo>
                  <a:pt x="41215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00336" y="4383598"/>
            <a:ext cx="10287328" cy="1481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6"/>
              </a:lnSpc>
            </a:pPr>
            <a:r>
              <a:rPr lang="en-US" sz="3027">
                <a:solidFill>
                  <a:srgbClr val="000000"/>
                </a:solidFill>
                <a:latin typeface="Dekko"/>
                <a:ea typeface="Dekko"/>
                <a:cs typeface="Dekko"/>
                <a:sym typeface="Dekko"/>
              </a:rPr>
              <a:t>Se relaciona con las palabras con doble sentido, teniendo un significado “real” y otro que el individuo da el significado con el fin de justificar sus medios (significado falso).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976154">
            <a:off x="1971508" y="-2710729"/>
            <a:ext cx="14344983" cy="18219679"/>
          </a:xfrm>
          <a:custGeom>
            <a:avLst/>
            <a:gdLst/>
            <a:ahLst/>
            <a:cxnLst/>
            <a:rect r="r" b="b" t="t" l="l"/>
            <a:pathLst>
              <a:path h="18219679" w="14344983">
                <a:moveTo>
                  <a:pt x="0" y="0"/>
                </a:moveTo>
                <a:lnTo>
                  <a:pt x="14344984" y="0"/>
                </a:lnTo>
                <a:lnTo>
                  <a:pt x="14344984" y="18219678"/>
                </a:lnTo>
                <a:lnTo>
                  <a:pt x="0" y="18219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46100" y="1733669"/>
            <a:ext cx="7395799" cy="7811294"/>
          </a:xfrm>
          <a:custGeom>
            <a:avLst/>
            <a:gdLst/>
            <a:ahLst/>
            <a:cxnLst/>
            <a:rect r="r" b="b" t="t" l="l"/>
            <a:pathLst>
              <a:path h="7811294" w="7395799">
                <a:moveTo>
                  <a:pt x="0" y="0"/>
                </a:moveTo>
                <a:lnTo>
                  <a:pt x="7395800" y="0"/>
                </a:lnTo>
                <a:lnTo>
                  <a:pt x="7395800" y="7811293"/>
                </a:lnTo>
                <a:lnTo>
                  <a:pt x="0" y="78112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8" t="-8061" r="-4128" b="-1887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45901">
            <a:off x="4543609" y="771352"/>
            <a:ext cx="9200782" cy="9173996"/>
          </a:xfrm>
          <a:custGeom>
            <a:avLst/>
            <a:gdLst/>
            <a:ahLst/>
            <a:cxnLst/>
            <a:rect r="r" b="b" t="t" l="l"/>
            <a:pathLst>
              <a:path h="9173996" w="9200782">
                <a:moveTo>
                  <a:pt x="0" y="0"/>
                </a:moveTo>
                <a:lnTo>
                  <a:pt x="9200782" y="0"/>
                </a:lnTo>
                <a:lnTo>
                  <a:pt x="9200782" y="9173996"/>
                </a:lnTo>
                <a:lnTo>
                  <a:pt x="0" y="9173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171973">
            <a:off x="5659807" y="2545857"/>
            <a:ext cx="7156588" cy="3462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68"/>
              </a:lnSpc>
              <a:spcBef>
                <a:spcPct val="0"/>
              </a:spcBef>
            </a:pPr>
            <a:r>
              <a:rPr lang="en-US" sz="18192" spc="418">
                <a:solidFill>
                  <a:srgbClr val="000000"/>
                </a:solidFill>
                <a:latin typeface="Ballpoint"/>
                <a:ea typeface="Ballpoint"/>
                <a:cs typeface="Ballpoint"/>
                <a:sym typeface="Ballpoint"/>
              </a:rPr>
              <a:t>¡Gracias!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137152">
            <a:off x="3720539" y="6812287"/>
            <a:ext cx="2829761" cy="2686683"/>
          </a:xfrm>
          <a:custGeom>
            <a:avLst/>
            <a:gdLst/>
            <a:ahLst/>
            <a:cxnLst/>
            <a:rect r="r" b="b" t="t" l="l"/>
            <a:pathLst>
              <a:path h="2686683" w="2829761">
                <a:moveTo>
                  <a:pt x="0" y="0"/>
                </a:moveTo>
                <a:lnTo>
                  <a:pt x="2829761" y="0"/>
                </a:lnTo>
                <a:lnTo>
                  <a:pt x="2829761" y="2686682"/>
                </a:lnTo>
                <a:lnTo>
                  <a:pt x="0" y="26866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71662">
            <a:off x="4402112" y="7257625"/>
            <a:ext cx="1466614" cy="1402617"/>
          </a:xfrm>
          <a:custGeom>
            <a:avLst/>
            <a:gdLst/>
            <a:ahLst/>
            <a:cxnLst/>
            <a:rect r="r" b="b" t="t" l="l"/>
            <a:pathLst>
              <a:path h="1402617" w="1466614">
                <a:moveTo>
                  <a:pt x="0" y="0"/>
                </a:moveTo>
                <a:lnTo>
                  <a:pt x="1466614" y="0"/>
                </a:lnTo>
                <a:lnTo>
                  <a:pt x="1466614" y="1402617"/>
                </a:lnTo>
                <a:lnTo>
                  <a:pt x="0" y="140261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9331506">
            <a:off x="850899" y="2591255"/>
            <a:ext cx="5634372" cy="2540590"/>
          </a:xfrm>
          <a:custGeom>
            <a:avLst/>
            <a:gdLst/>
            <a:ahLst/>
            <a:cxnLst/>
            <a:rect r="r" b="b" t="t" l="l"/>
            <a:pathLst>
              <a:path h="2540590" w="5634372">
                <a:moveTo>
                  <a:pt x="5634372" y="0"/>
                </a:moveTo>
                <a:lnTo>
                  <a:pt x="0" y="0"/>
                </a:lnTo>
                <a:lnTo>
                  <a:pt x="0" y="2540590"/>
                </a:lnTo>
                <a:lnTo>
                  <a:pt x="5634372" y="2540590"/>
                </a:lnTo>
                <a:lnTo>
                  <a:pt x="5634372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979119" y="3968022"/>
            <a:ext cx="1221857" cy="2061415"/>
          </a:xfrm>
          <a:custGeom>
            <a:avLst/>
            <a:gdLst/>
            <a:ahLst/>
            <a:cxnLst/>
            <a:rect r="r" b="b" t="t" l="l"/>
            <a:pathLst>
              <a:path h="2061415" w="1221857">
                <a:moveTo>
                  <a:pt x="0" y="0"/>
                </a:moveTo>
                <a:lnTo>
                  <a:pt x="1221857" y="0"/>
                </a:lnTo>
                <a:lnTo>
                  <a:pt x="1221857" y="2061415"/>
                </a:lnTo>
                <a:lnTo>
                  <a:pt x="0" y="20614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299048" y="6029437"/>
            <a:ext cx="964181" cy="1626686"/>
          </a:xfrm>
          <a:custGeom>
            <a:avLst/>
            <a:gdLst/>
            <a:ahLst/>
            <a:cxnLst/>
            <a:rect r="r" b="b" t="t" l="l"/>
            <a:pathLst>
              <a:path h="1626686" w="964181">
                <a:moveTo>
                  <a:pt x="0" y="0"/>
                </a:moveTo>
                <a:lnTo>
                  <a:pt x="964181" y="0"/>
                </a:lnTo>
                <a:lnTo>
                  <a:pt x="964181" y="1626686"/>
                </a:lnTo>
                <a:lnTo>
                  <a:pt x="0" y="16266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DAGUTz288pw</dc:identifier>
  <dcterms:modified xsi:type="dcterms:W3CDTF">2011-08-01T06:04:30Z</dcterms:modified>
  <cp:revision>1</cp:revision>
  <dc:title>MALOS ARGUMENTOS</dc:title>
</cp:coreProperties>
</file>

<file path=docProps/thumbnail.jpeg>
</file>